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67" r:id="rId3"/>
    <p:sldId id="268" r:id="rId4"/>
    <p:sldId id="261" r:id="rId5"/>
    <p:sldId id="262" r:id="rId6"/>
    <p:sldId id="263" r:id="rId7"/>
    <p:sldId id="264" r:id="rId8"/>
    <p:sldId id="269" r:id="rId9"/>
    <p:sldId id="27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268" y="100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EF592-19B6-4E2A-A9FF-06E798B58708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D771D-CC1C-4AA0-AE90-32FBDB9B90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43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2023/9/18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0.xml"/><Relationship Id="rId7" Type="http://schemas.openxmlformats.org/officeDocument/2006/relationships/image" Target="../media/image3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0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0" y="0"/>
            <a:ext cx="12858749" cy="723265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16" r="-143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25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9950" y="2425065"/>
            <a:ext cx="1083754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4400" b="1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zh-CN" altLang="en-US" sz="4400" b="1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全民消防学习平台</a:t>
            </a:r>
            <a:r>
              <a:rPr lang="en-US" altLang="zh-CN" sz="4400" b="1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  <a:r>
              <a:rPr lang="zh-CN" altLang="en-US" sz="4400" b="1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注册</a:t>
            </a:r>
            <a:r>
              <a:rPr lang="en-US" altLang="zh-CN" sz="4400" b="1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+</a:t>
            </a:r>
            <a:r>
              <a:rPr lang="zh-CN" altLang="en-US" sz="4400" b="1" dirty="0">
                <a:ln w="2857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学习攻略</a:t>
            </a:r>
            <a:endParaRPr kumimoji="0" lang="zh-CN" altLang="en-US" sz="4400" b="1" i="0" u="none" strike="noStrike" kern="1200" cap="none" spc="0" normalizeH="0" baseline="0" noProof="0" dirty="0">
              <a:ln w="28575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Arial" panose="020B0604020202020204" pitchFamily="34" charset="0"/>
              <a:sym typeface="Calibri" panose="020F0502020204030204" charset="0"/>
            </a:endParaRPr>
          </a:p>
        </p:txBody>
      </p:sp>
      <p:pic>
        <p:nvPicPr>
          <p:cNvPr id="6149" name="Daydream">
            <a:hlinkClick r:id="" action="ppaction://media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24575" y="-122555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113870"/>
            <a:ext cx="10969200" cy="4759200"/>
          </a:xfrm>
        </p:spPr>
        <p:txBody>
          <a:bodyPr/>
          <a:lstStyle/>
          <a:p>
            <a:r>
              <a:rPr lang="zh-CN" altLang="en-US" dirty="0"/>
              <a:t>第一步：打开</a:t>
            </a:r>
            <a:r>
              <a:rPr lang="zh-CN" altLang="en-US" b="1" dirty="0">
                <a:solidFill>
                  <a:srgbClr val="FF0000"/>
                </a:solidFill>
              </a:rPr>
              <a:t>支付宝</a:t>
            </a:r>
            <a:r>
              <a:rPr lang="en-US" altLang="zh-CN" dirty="0"/>
              <a:t>APP</a:t>
            </a:r>
            <a:r>
              <a:rPr lang="zh-CN" altLang="en-US" dirty="0"/>
              <a:t>，扫码进入</a:t>
            </a:r>
            <a:r>
              <a:rPr lang="en-US" altLang="zh-CN" dirty="0"/>
              <a:t>“</a:t>
            </a:r>
            <a:r>
              <a:rPr lang="zh-CN" altLang="en-US" b="1" dirty="0">
                <a:solidFill>
                  <a:srgbClr val="FF0000"/>
                </a:solidFill>
              </a:rPr>
              <a:t>全民消防学习平台</a:t>
            </a:r>
            <a:r>
              <a:rPr lang="en-US" altLang="zh-CN" dirty="0"/>
              <a:t>”</a:t>
            </a:r>
            <a:r>
              <a:rPr lang="zh-CN" altLang="en-US" dirty="0"/>
              <a:t>学生通过支付宝扫描下方二维码，进行扫码注册。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772" y="2052320"/>
            <a:ext cx="3126105" cy="4060190"/>
          </a:xfrm>
          <a:prstGeom prst="rect">
            <a:avLst/>
          </a:prstGeom>
        </p:spPr>
      </p:pic>
      <p:sp>
        <p:nvSpPr>
          <p:cNvPr id="15" name="TextBox 42"/>
          <p:cNvSpPr txBox="1"/>
          <p:nvPr/>
        </p:nvSpPr>
        <p:spPr>
          <a:xfrm>
            <a:off x="904513" y="281114"/>
            <a:ext cx="6828218" cy="492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扫 码</a:t>
            </a:r>
          </a:p>
        </p:txBody>
      </p:sp>
      <p:cxnSp>
        <p:nvCxnSpPr>
          <p:cNvPr id="16" name="直接连接符 15"/>
          <p:cNvCxnSpPr/>
          <p:nvPr/>
        </p:nvCxnSpPr>
        <p:spPr bwMode="auto">
          <a:xfrm flipH="1">
            <a:off x="926432" y="786952"/>
            <a:ext cx="10716565" cy="0"/>
          </a:xfrm>
          <a:prstGeom prst="line">
            <a:avLst/>
          </a:prstGeom>
          <a:solidFill>
            <a:srgbClr val="404040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396250" y="259204"/>
            <a:ext cx="441325" cy="525463"/>
          </a:xfrm>
          <a:custGeom>
            <a:avLst/>
            <a:gdLst>
              <a:gd name="T0" fmla="*/ 269 w 537"/>
              <a:gd name="T1" fmla="*/ 0 h 623"/>
              <a:gd name="T2" fmla="*/ 403 w 537"/>
              <a:gd name="T3" fmla="*/ 78 h 623"/>
              <a:gd name="T4" fmla="*/ 537 w 537"/>
              <a:gd name="T5" fmla="*/ 156 h 623"/>
              <a:gd name="T6" fmla="*/ 537 w 537"/>
              <a:gd name="T7" fmla="*/ 311 h 623"/>
              <a:gd name="T8" fmla="*/ 537 w 537"/>
              <a:gd name="T9" fmla="*/ 467 h 623"/>
              <a:gd name="T10" fmla="*/ 403 w 537"/>
              <a:gd name="T11" fmla="*/ 545 h 623"/>
              <a:gd name="T12" fmla="*/ 269 w 537"/>
              <a:gd name="T13" fmla="*/ 623 h 623"/>
              <a:gd name="T14" fmla="*/ 134 w 537"/>
              <a:gd name="T15" fmla="*/ 545 h 623"/>
              <a:gd name="T16" fmla="*/ 0 w 537"/>
              <a:gd name="T17" fmla="*/ 467 h 623"/>
              <a:gd name="T18" fmla="*/ 0 w 537"/>
              <a:gd name="T19" fmla="*/ 311 h 623"/>
              <a:gd name="T20" fmla="*/ 0 w 537"/>
              <a:gd name="T21" fmla="*/ 156 h 623"/>
              <a:gd name="T22" fmla="*/ 134 w 537"/>
              <a:gd name="T23" fmla="*/ 78 h 623"/>
              <a:gd name="T24" fmla="*/ 269 w 537"/>
              <a:gd name="T25" fmla="*/ 0 h 623"/>
              <a:gd name="T26" fmla="*/ 269 w 537"/>
              <a:gd name="T27" fmla="*/ 53 h 623"/>
              <a:gd name="T28" fmla="*/ 380 w 537"/>
              <a:gd name="T29" fmla="*/ 117 h 623"/>
              <a:gd name="T30" fmla="*/ 492 w 537"/>
              <a:gd name="T31" fmla="*/ 182 h 623"/>
              <a:gd name="T32" fmla="*/ 492 w 537"/>
              <a:gd name="T33" fmla="*/ 311 h 623"/>
              <a:gd name="T34" fmla="*/ 492 w 537"/>
              <a:gd name="T35" fmla="*/ 441 h 623"/>
              <a:gd name="T36" fmla="*/ 380 w 537"/>
              <a:gd name="T37" fmla="*/ 505 h 623"/>
              <a:gd name="T38" fmla="*/ 269 w 537"/>
              <a:gd name="T39" fmla="*/ 570 h 623"/>
              <a:gd name="T40" fmla="*/ 157 w 537"/>
              <a:gd name="T41" fmla="*/ 505 h 623"/>
              <a:gd name="T42" fmla="*/ 46 w 537"/>
              <a:gd name="T43" fmla="*/ 441 h 623"/>
              <a:gd name="T44" fmla="*/ 46 w 537"/>
              <a:gd name="T45" fmla="*/ 311 h 623"/>
              <a:gd name="T46" fmla="*/ 46 w 537"/>
              <a:gd name="T47" fmla="*/ 182 h 623"/>
              <a:gd name="T48" fmla="*/ 157 w 537"/>
              <a:gd name="T49" fmla="*/ 117 h 623"/>
              <a:gd name="T50" fmla="*/ 269 w 537"/>
              <a:gd name="T51" fmla="*/ 53 h 623"/>
              <a:gd name="T52" fmla="*/ 215 w 537"/>
              <a:gd name="T53" fmla="*/ 455 h 623"/>
              <a:gd name="T54" fmla="*/ 367 w 537"/>
              <a:gd name="T55" fmla="*/ 455 h 623"/>
              <a:gd name="T56" fmla="*/ 375 w 537"/>
              <a:gd name="T57" fmla="*/ 463 h 623"/>
              <a:gd name="T58" fmla="*/ 367 w 537"/>
              <a:gd name="T59" fmla="*/ 471 h 623"/>
              <a:gd name="T60" fmla="*/ 215 w 537"/>
              <a:gd name="T61" fmla="*/ 471 h 623"/>
              <a:gd name="T62" fmla="*/ 207 w 537"/>
              <a:gd name="T63" fmla="*/ 463 h 623"/>
              <a:gd name="T64" fmla="*/ 215 w 537"/>
              <a:gd name="T65" fmla="*/ 455 h 623"/>
              <a:gd name="T66" fmla="*/ 218 w 537"/>
              <a:gd name="T67" fmla="*/ 380 h 623"/>
              <a:gd name="T68" fmla="*/ 302 w 537"/>
              <a:gd name="T69" fmla="*/ 242 h 623"/>
              <a:gd name="T70" fmla="*/ 331 w 537"/>
              <a:gd name="T71" fmla="*/ 260 h 623"/>
              <a:gd name="T72" fmla="*/ 248 w 537"/>
              <a:gd name="T73" fmla="*/ 398 h 623"/>
              <a:gd name="T74" fmla="*/ 218 w 537"/>
              <a:gd name="T75" fmla="*/ 380 h 623"/>
              <a:gd name="T76" fmla="*/ 159 w 537"/>
              <a:gd name="T77" fmla="*/ 344 h 623"/>
              <a:gd name="T78" fmla="*/ 243 w 537"/>
              <a:gd name="T79" fmla="*/ 207 h 623"/>
              <a:gd name="T80" fmla="*/ 272 w 537"/>
              <a:gd name="T81" fmla="*/ 224 h 623"/>
              <a:gd name="T82" fmla="*/ 189 w 537"/>
              <a:gd name="T83" fmla="*/ 362 h 623"/>
              <a:gd name="T84" fmla="*/ 159 w 537"/>
              <a:gd name="T85" fmla="*/ 344 h 623"/>
              <a:gd name="T86" fmla="*/ 146 w 537"/>
              <a:gd name="T87" fmla="*/ 456 h 623"/>
              <a:gd name="T88" fmla="*/ 154 w 537"/>
              <a:gd name="T89" fmla="*/ 387 h 623"/>
              <a:gd name="T90" fmla="*/ 211 w 537"/>
              <a:gd name="T91" fmla="*/ 422 h 623"/>
              <a:gd name="T92" fmla="*/ 155 w 537"/>
              <a:gd name="T93" fmla="*/ 461 h 623"/>
              <a:gd name="T94" fmla="*/ 146 w 537"/>
              <a:gd name="T95" fmla="*/ 456 h 623"/>
              <a:gd name="T96" fmla="*/ 266 w 537"/>
              <a:gd name="T97" fmla="*/ 168 h 623"/>
              <a:gd name="T98" fmla="*/ 253 w 537"/>
              <a:gd name="T99" fmla="*/ 188 h 623"/>
              <a:gd name="T100" fmla="*/ 342 w 537"/>
              <a:gd name="T101" fmla="*/ 242 h 623"/>
              <a:gd name="T102" fmla="*/ 354 w 537"/>
              <a:gd name="T103" fmla="*/ 222 h 623"/>
              <a:gd name="T104" fmla="*/ 266 w 537"/>
              <a:gd name="T105" fmla="*/ 168 h 623"/>
              <a:gd name="T106" fmla="*/ 285 w 537"/>
              <a:gd name="T107" fmla="*/ 138 h 623"/>
              <a:gd name="T108" fmla="*/ 311 w 537"/>
              <a:gd name="T109" fmla="*/ 131 h 623"/>
              <a:gd name="T110" fmla="*/ 366 w 537"/>
              <a:gd name="T111" fmla="*/ 165 h 623"/>
              <a:gd name="T112" fmla="*/ 373 w 537"/>
              <a:gd name="T113" fmla="*/ 191 h 623"/>
              <a:gd name="T114" fmla="*/ 365 w 537"/>
              <a:gd name="T115" fmla="*/ 204 h 623"/>
              <a:gd name="T116" fmla="*/ 277 w 537"/>
              <a:gd name="T117" fmla="*/ 150 h 623"/>
              <a:gd name="T118" fmla="*/ 285 w 537"/>
              <a:gd name="T119" fmla="*/ 138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" h="623">
                <a:moveTo>
                  <a:pt x="269" y="0"/>
                </a:moveTo>
                <a:lnTo>
                  <a:pt x="403" y="78"/>
                </a:lnTo>
                <a:lnTo>
                  <a:pt x="537" y="156"/>
                </a:lnTo>
                <a:lnTo>
                  <a:pt x="537" y="311"/>
                </a:lnTo>
                <a:lnTo>
                  <a:pt x="537" y="467"/>
                </a:lnTo>
                <a:lnTo>
                  <a:pt x="403" y="545"/>
                </a:lnTo>
                <a:lnTo>
                  <a:pt x="269" y="623"/>
                </a:lnTo>
                <a:lnTo>
                  <a:pt x="134" y="545"/>
                </a:lnTo>
                <a:lnTo>
                  <a:pt x="0" y="467"/>
                </a:lnTo>
                <a:lnTo>
                  <a:pt x="0" y="311"/>
                </a:lnTo>
                <a:lnTo>
                  <a:pt x="0" y="156"/>
                </a:lnTo>
                <a:lnTo>
                  <a:pt x="134" y="78"/>
                </a:lnTo>
                <a:lnTo>
                  <a:pt x="269" y="0"/>
                </a:lnTo>
                <a:close/>
                <a:moveTo>
                  <a:pt x="269" y="53"/>
                </a:moveTo>
                <a:lnTo>
                  <a:pt x="380" y="117"/>
                </a:lnTo>
                <a:lnTo>
                  <a:pt x="492" y="182"/>
                </a:lnTo>
                <a:lnTo>
                  <a:pt x="492" y="311"/>
                </a:lnTo>
                <a:lnTo>
                  <a:pt x="492" y="441"/>
                </a:lnTo>
                <a:lnTo>
                  <a:pt x="380" y="505"/>
                </a:lnTo>
                <a:lnTo>
                  <a:pt x="269" y="570"/>
                </a:lnTo>
                <a:lnTo>
                  <a:pt x="157" y="505"/>
                </a:lnTo>
                <a:lnTo>
                  <a:pt x="46" y="441"/>
                </a:lnTo>
                <a:lnTo>
                  <a:pt x="46" y="311"/>
                </a:lnTo>
                <a:lnTo>
                  <a:pt x="46" y="182"/>
                </a:lnTo>
                <a:lnTo>
                  <a:pt x="157" y="117"/>
                </a:lnTo>
                <a:lnTo>
                  <a:pt x="269" y="53"/>
                </a:lnTo>
                <a:close/>
                <a:moveTo>
                  <a:pt x="215" y="455"/>
                </a:moveTo>
                <a:lnTo>
                  <a:pt x="367" y="455"/>
                </a:lnTo>
                <a:cubicBezTo>
                  <a:pt x="371" y="455"/>
                  <a:pt x="375" y="458"/>
                  <a:pt x="375" y="463"/>
                </a:cubicBezTo>
                <a:cubicBezTo>
                  <a:pt x="375" y="467"/>
                  <a:pt x="371" y="471"/>
                  <a:pt x="367" y="471"/>
                </a:cubicBezTo>
                <a:lnTo>
                  <a:pt x="215" y="471"/>
                </a:lnTo>
                <a:cubicBezTo>
                  <a:pt x="211" y="471"/>
                  <a:pt x="207" y="467"/>
                  <a:pt x="207" y="463"/>
                </a:cubicBezTo>
                <a:cubicBezTo>
                  <a:pt x="207" y="458"/>
                  <a:pt x="211" y="455"/>
                  <a:pt x="215" y="455"/>
                </a:cubicBezTo>
                <a:close/>
                <a:moveTo>
                  <a:pt x="218" y="380"/>
                </a:moveTo>
                <a:lnTo>
                  <a:pt x="302" y="242"/>
                </a:lnTo>
                <a:lnTo>
                  <a:pt x="331" y="260"/>
                </a:lnTo>
                <a:lnTo>
                  <a:pt x="248" y="398"/>
                </a:lnTo>
                <a:lnTo>
                  <a:pt x="218" y="380"/>
                </a:lnTo>
                <a:close/>
                <a:moveTo>
                  <a:pt x="159" y="344"/>
                </a:moveTo>
                <a:lnTo>
                  <a:pt x="243" y="207"/>
                </a:lnTo>
                <a:lnTo>
                  <a:pt x="272" y="224"/>
                </a:lnTo>
                <a:lnTo>
                  <a:pt x="189" y="362"/>
                </a:lnTo>
                <a:lnTo>
                  <a:pt x="159" y="344"/>
                </a:lnTo>
                <a:close/>
                <a:moveTo>
                  <a:pt x="146" y="456"/>
                </a:moveTo>
                <a:lnTo>
                  <a:pt x="154" y="387"/>
                </a:lnTo>
                <a:lnTo>
                  <a:pt x="211" y="422"/>
                </a:lnTo>
                <a:lnTo>
                  <a:pt x="155" y="461"/>
                </a:lnTo>
                <a:cubicBezTo>
                  <a:pt x="149" y="465"/>
                  <a:pt x="145" y="463"/>
                  <a:pt x="146" y="456"/>
                </a:cubicBezTo>
                <a:close/>
                <a:moveTo>
                  <a:pt x="266" y="168"/>
                </a:moveTo>
                <a:lnTo>
                  <a:pt x="253" y="188"/>
                </a:lnTo>
                <a:lnTo>
                  <a:pt x="342" y="242"/>
                </a:lnTo>
                <a:lnTo>
                  <a:pt x="354" y="222"/>
                </a:lnTo>
                <a:lnTo>
                  <a:pt x="266" y="168"/>
                </a:lnTo>
                <a:close/>
                <a:moveTo>
                  <a:pt x="285" y="138"/>
                </a:moveTo>
                <a:cubicBezTo>
                  <a:pt x="290" y="129"/>
                  <a:pt x="302" y="126"/>
                  <a:pt x="311" y="131"/>
                </a:cubicBezTo>
                <a:lnTo>
                  <a:pt x="366" y="165"/>
                </a:lnTo>
                <a:cubicBezTo>
                  <a:pt x="375" y="170"/>
                  <a:pt x="378" y="182"/>
                  <a:pt x="373" y="191"/>
                </a:cubicBezTo>
                <a:lnTo>
                  <a:pt x="365" y="204"/>
                </a:lnTo>
                <a:lnTo>
                  <a:pt x="277" y="150"/>
                </a:lnTo>
                <a:lnTo>
                  <a:pt x="285" y="138"/>
                </a:lnTo>
                <a:close/>
              </a:path>
            </a:pathLst>
          </a:custGeom>
          <a:solidFill>
            <a:srgbClr val="B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124628"/>
            <a:ext cx="10969200" cy="4759200"/>
          </a:xfrm>
        </p:spPr>
        <p:txBody>
          <a:bodyPr/>
          <a:lstStyle/>
          <a:p>
            <a:r>
              <a:rPr lang="zh-CN" altLang="en-US" dirty="0"/>
              <a:t>第二步：查看个人信息地区，确认</a:t>
            </a:r>
            <a:r>
              <a:rPr lang="en-US" altLang="zh-CN" dirty="0"/>
              <a:t>“</a:t>
            </a:r>
            <a:r>
              <a:rPr lang="zh-CN" altLang="en-US" b="1" dirty="0">
                <a:solidFill>
                  <a:srgbClr val="FF0000"/>
                </a:solidFill>
              </a:rPr>
              <a:t>苏州市吴中区</a:t>
            </a:r>
            <a:r>
              <a:rPr lang="en-US" altLang="zh-CN" dirty="0"/>
              <a:t>”</a:t>
            </a:r>
            <a:r>
              <a:rPr lang="zh-CN" altLang="en-US" dirty="0"/>
              <a:t>即可。进入“</a:t>
            </a:r>
            <a:r>
              <a:rPr lang="zh-CN" altLang="en-US" b="1" dirty="0">
                <a:solidFill>
                  <a:srgbClr val="FF0000"/>
                </a:solidFill>
              </a:rPr>
              <a:t>我的</a:t>
            </a:r>
            <a:r>
              <a:rPr lang="zh-CN" altLang="en-US" dirty="0"/>
              <a:t>”，点击头像右侧“</a:t>
            </a:r>
            <a:r>
              <a:rPr lang="zh-CN" altLang="en-US" b="1" dirty="0">
                <a:solidFill>
                  <a:srgbClr val="FF0000"/>
                </a:solidFill>
              </a:rPr>
              <a:t>箭头</a:t>
            </a:r>
            <a:r>
              <a:rPr lang="zh-CN" altLang="en-US" dirty="0"/>
              <a:t>”，完善“个人信息”填写，地址填写“</a:t>
            </a:r>
            <a:r>
              <a:rPr lang="zh-CN" altLang="en-US" b="1" dirty="0">
                <a:solidFill>
                  <a:srgbClr val="FF0000"/>
                </a:solidFill>
              </a:rPr>
              <a:t>江苏省苏州市吴中区</a:t>
            </a:r>
            <a:r>
              <a:rPr lang="zh-CN" altLang="en-US" dirty="0"/>
              <a:t>”完成注册。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970" y="2191206"/>
            <a:ext cx="5479200" cy="3082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60092" y="5499396"/>
            <a:ext cx="7116445" cy="694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dirty="0"/>
              <a:t>这样您就可以使用</a:t>
            </a:r>
            <a:r>
              <a:rPr lang="en-US" altLang="zh-CN" dirty="0"/>
              <a:t>“</a:t>
            </a:r>
            <a:r>
              <a:rPr lang="zh-CN" altLang="en-US" b="1" spc="150" dirty="0">
                <a:solidFill>
                  <a:srgbClr val="FF0000"/>
                </a:solidFill>
              </a:rPr>
              <a:t>全民消防学习平台</a:t>
            </a:r>
            <a:r>
              <a:rPr lang="en-US" altLang="zh-CN" dirty="0"/>
              <a:t>”</a:t>
            </a:r>
            <a:r>
              <a:rPr lang="zh-CN" altLang="en-US" dirty="0"/>
              <a:t>学习消防知识啦！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210692"/>
            <a:ext cx="10969200" cy="4759200"/>
          </a:xfrm>
        </p:spPr>
        <p:txBody>
          <a:bodyPr/>
          <a:lstStyle/>
          <a:p>
            <a:r>
              <a:rPr lang="zh-CN" altLang="en-US" dirty="0"/>
              <a:t>创建成功后学生</a:t>
            </a:r>
            <a:r>
              <a:rPr lang="zh-CN" altLang="en-US" b="1" dirty="0">
                <a:solidFill>
                  <a:srgbClr val="FF0000"/>
                </a:solidFill>
              </a:rPr>
              <a:t>加入本单位开展学习</a:t>
            </a:r>
            <a:r>
              <a:rPr lang="zh-CN" altLang="en-US" dirty="0"/>
              <a:t>，方法如下：</a:t>
            </a:r>
          </a:p>
          <a:p>
            <a:r>
              <a:rPr lang="zh-CN" altLang="en-US" dirty="0"/>
              <a:t>第一步：打开学习平台主界面，点击“</a:t>
            </a:r>
            <a:r>
              <a:rPr lang="zh-CN" altLang="en-US" b="1" dirty="0">
                <a:solidFill>
                  <a:srgbClr val="FF0000"/>
                </a:solidFill>
              </a:rPr>
              <a:t>我的</a:t>
            </a:r>
            <a:r>
              <a:rPr lang="zh-CN" altLang="en-US" dirty="0"/>
              <a:t>”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图片 4" descr="57b8d72ac59d3a7da4d3e4751b34318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86617" y="2677720"/>
            <a:ext cx="2812415" cy="3107690"/>
          </a:xfrm>
          <a:prstGeom prst="rect">
            <a:avLst/>
          </a:prstGeom>
        </p:spPr>
      </p:pic>
      <p:sp>
        <p:nvSpPr>
          <p:cNvPr id="5" name="TextBox 42"/>
          <p:cNvSpPr txBox="1"/>
          <p:nvPr/>
        </p:nvSpPr>
        <p:spPr>
          <a:xfrm>
            <a:off x="904513" y="281114"/>
            <a:ext cx="6828218" cy="492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积极</a:t>
            </a:r>
            <a:r>
              <a:rPr lang="zh-CN" altLang="en-US" sz="3200" kern="0" dirty="0">
                <a:solidFill>
                  <a:srgbClr val="404040"/>
                </a:solidFill>
              </a:rPr>
              <a:t>学习（学生）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 bwMode="auto">
          <a:xfrm flipH="1">
            <a:off x="926432" y="786952"/>
            <a:ext cx="10716565" cy="0"/>
          </a:xfrm>
          <a:prstGeom prst="line">
            <a:avLst/>
          </a:prstGeom>
          <a:solidFill>
            <a:srgbClr val="404040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396250" y="259204"/>
            <a:ext cx="441325" cy="525463"/>
          </a:xfrm>
          <a:custGeom>
            <a:avLst/>
            <a:gdLst>
              <a:gd name="T0" fmla="*/ 269 w 537"/>
              <a:gd name="T1" fmla="*/ 0 h 623"/>
              <a:gd name="T2" fmla="*/ 403 w 537"/>
              <a:gd name="T3" fmla="*/ 78 h 623"/>
              <a:gd name="T4" fmla="*/ 537 w 537"/>
              <a:gd name="T5" fmla="*/ 156 h 623"/>
              <a:gd name="T6" fmla="*/ 537 w 537"/>
              <a:gd name="T7" fmla="*/ 311 h 623"/>
              <a:gd name="T8" fmla="*/ 537 w 537"/>
              <a:gd name="T9" fmla="*/ 467 h 623"/>
              <a:gd name="T10" fmla="*/ 403 w 537"/>
              <a:gd name="T11" fmla="*/ 545 h 623"/>
              <a:gd name="T12" fmla="*/ 269 w 537"/>
              <a:gd name="T13" fmla="*/ 623 h 623"/>
              <a:gd name="T14" fmla="*/ 134 w 537"/>
              <a:gd name="T15" fmla="*/ 545 h 623"/>
              <a:gd name="T16" fmla="*/ 0 w 537"/>
              <a:gd name="T17" fmla="*/ 467 h 623"/>
              <a:gd name="T18" fmla="*/ 0 w 537"/>
              <a:gd name="T19" fmla="*/ 311 h 623"/>
              <a:gd name="T20" fmla="*/ 0 w 537"/>
              <a:gd name="T21" fmla="*/ 156 h 623"/>
              <a:gd name="T22" fmla="*/ 134 w 537"/>
              <a:gd name="T23" fmla="*/ 78 h 623"/>
              <a:gd name="T24" fmla="*/ 269 w 537"/>
              <a:gd name="T25" fmla="*/ 0 h 623"/>
              <a:gd name="T26" fmla="*/ 269 w 537"/>
              <a:gd name="T27" fmla="*/ 53 h 623"/>
              <a:gd name="T28" fmla="*/ 380 w 537"/>
              <a:gd name="T29" fmla="*/ 117 h 623"/>
              <a:gd name="T30" fmla="*/ 492 w 537"/>
              <a:gd name="T31" fmla="*/ 182 h 623"/>
              <a:gd name="T32" fmla="*/ 492 w 537"/>
              <a:gd name="T33" fmla="*/ 311 h 623"/>
              <a:gd name="T34" fmla="*/ 492 w 537"/>
              <a:gd name="T35" fmla="*/ 441 h 623"/>
              <a:gd name="T36" fmla="*/ 380 w 537"/>
              <a:gd name="T37" fmla="*/ 505 h 623"/>
              <a:gd name="T38" fmla="*/ 269 w 537"/>
              <a:gd name="T39" fmla="*/ 570 h 623"/>
              <a:gd name="T40" fmla="*/ 157 w 537"/>
              <a:gd name="T41" fmla="*/ 505 h 623"/>
              <a:gd name="T42" fmla="*/ 46 w 537"/>
              <a:gd name="T43" fmla="*/ 441 h 623"/>
              <a:gd name="T44" fmla="*/ 46 w 537"/>
              <a:gd name="T45" fmla="*/ 311 h 623"/>
              <a:gd name="T46" fmla="*/ 46 w 537"/>
              <a:gd name="T47" fmla="*/ 182 h 623"/>
              <a:gd name="T48" fmla="*/ 157 w 537"/>
              <a:gd name="T49" fmla="*/ 117 h 623"/>
              <a:gd name="T50" fmla="*/ 269 w 537"/>
              <a:gd name="T51" fmla="*/ 53 h 623"/>
              <a:gd name="T52" fmla="*/ 215 w 537"/>
              <a:gd name="T53" fmla="*/ 455 h 623"/>
              <a:gd name="T54" fmla="*/ 367 w 537"/>
              <a:gd name="T55" fmla="*/ 455 h 623"/>
              <a:gd name="T56" fmla="*/ 375 w 537"/>
              <a:gd name="T57" fmla="*/ 463 h 623"/>
              <a:gd name="T58" fmla="*/ 367 w 537"/>
              <a:gd name="T59" fmla="*/ 471 h 623"/>
              <a:gd name="T60" fmla="*/ 215 w 537"/>
              <a:gd name="T61" fmla="*/ 471 h 623"/>
              <a:gd name="T62" fmla="*/ 207 w 537"/>
              <a:gd name="T63" fmla="*/ 463 h 623"/>
              <a:gd name="T64" fmla="*/ 215 w 537"/>
              <a:gd name="T65" fmla="*/ 455 h 623"/>
              <a:gd name="T66" fmla="*/ 218 w 537"/>
              <a:gd name="T67" fmla="*/ 380 h 623"/>
              <a:gd name="T68" fmla="*/ 302 w 537"/>
              <a:gd name="T69" fmla="*/ 242 h 623"/>
              <a:gd name="T70" fmla="*/ 331 w 537"/>
              <a:gd name="T71" fmla="*/ 260 h 623"/>
              <a:gd name="T72" fmla="*/ 248 w 537"/>
              <a:gd name="T73" fmla="*/ 398 h 623"/>
              <a:gd name="T74" fmla="*/ 218 w 537"/>
              <a:gd name="T75" fmla="*/ 380 h 623"/>
              <a:gd name="T76" fmla="*/ 159 w 537"/>
              <a:gd name="T77" fmla="*/ 344 h 623"/>
              <a:gd name="T78" fmla="*/ 243 w 537"/>
              <a:gd name="T79" fmla="*/ 207 h 623"/>
              <a:gd name="T80" fmla="*/ 272 w 537"/>
              <a:gd name="T81" fmla="*/ 224 h 623"/>
              <a:gd name="T82" fmla="*/ 189 w 537"/>
              <a:gd name="T83" fmla="*/ 362 h 623"/>
              <a:gd name="T84" fmla="*/ 159 w 537"/>
              <a:gd name="T85" fmla="*/ 344 h 623"/>
              <a:gd name="T86" fmla="*/ 146 w 537"/>
              <a:gd name="T87" fmla="*/ 456 h 623"/>
              <a:gd name="T88" fmla="*/ 154 w 537"/>
              <a:gd name="T89" fmla="*/ 387 h 623"/>
              <a:gd name="T90" fmla="*/ 211 w 537"/>
              <a:gd name="T91" fmla="*/ 422 h 623"/>
              <a:gd name="T92" fmla="*/ 155 w 537"/>
              <a:gd name="T93" fmla="*/ 461 h 623"/>
              <a:gd name="T94" fmla="*/ 146 w 537"/>
              <a:gd name="T95" fmla="*/ 456 h 623"/>
              <a:gd name="T96" fmla="*/ 266 w 537"/>
              <a:gd name="T97" fmla="*/ 168 h 623"/>
              <a:gd name="T98" fmla="*/ 253 w 537"/>
              <a:gd name="T99" fmla="*/ 188 h 623"/>
              <a:gd name="T100" fmla="*/ 342 w 537"/>
              <a:gd name="T101" fmla="*/ 242 h 623"/>
              <a:gd name="T102" fmla="*/ 354 w 537"/>
              <a:gd name="T103" fmla="*/ 222 h 623"/>
              <a:gd name="T104" fmla="*/ 266 w 537"/>
              <a:gd name="T105" fmla="*/ 168 h 623"/>
              <a:gd name="T106" fmla="*/ 285 w 537"/>
              <a:gd name="T107" fmla="*/ 138 h 623"/>
              <a:gd name="T108" fmla="*/ 311 w 537"/>
              <a:gd name="T109" fmla="*/ 131 h 623"/>
              <a:gd name="T110" fmla="*/ 366 w 537"/>
              <a:gd name="T111" fmla="*/ 165 h 623"/>
              <a:gd name="T112" fmla="*/ 373 w 537"/>
              <a:gd name="T113" fmla="*/ 191 h 623"/>
              <a:gd name="T114" fmla="*/ 365 w 537"/>
              <a:gd name="T115" fmla="*/ 204 h 623"/>
              <a:gd name="T116" fmla="*/ 277 w 537"/>
              <a:gd name="T117" fmla="*/ 150 h 623"/>
              <a:gd name="T118" fmla="*/ 285 w 537"/>
              <a:gd name="T119" fmla="*/ 138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" h="623">
                <a:moveTo>
                  <a:pt x="269" y="0"/>
                </a:moveTo>
                <a:lnTo>
                  <a:pt x="403" y="78"/>
                </a:lnTo>
                <a:lnTo>
                  <a:pt x="537" y="156"/>
                </a:lnTo>
                <a:lnTo>
                  <a:pt x="537" y="311"/>
                </a:lnTo>
                <a:lnTo>
                  <a:pt x="537" y="467"/>
                </a:lnTo>
                <a:lnTo>
                  <a:pt x="403" y="545"/>
                </a:lnTo>
                <a:lnTo>
                  <a:pt x="269" y="623"/>
                </a:lnTo>
                <a:lnTo>
                  <a:pt x="134" y="545"/>
                </a:lnTo>
                <a:lnTo>
                  <a:pt x="0" y="467"/>
                </a:lnTo>
                <a:lnTo>
                  <a:pt x="0" y="311"/>
                </a:lnTo>
                <a:lnTo>
                  <a:pt x="0" y="156"/>
                </a:lnTo>
                <a:lnTo>
                  <a:pt x="134" y="78"/>
                </a:lnTo>
                <a:lnTo>
                  <a:pt x="269" y="0"/>
                </a:lnTo>
                <a:close/>
                <a:moveTo>
                  <a:pt x="269" y="53"/>
                </a:moveTo>
                <a:lnTo>
                  <a:pt x="380" y="117"/>
                </a:lnTo>
                <a:lnTo>
                  <a:pt x="492" y="182"/>
                </a:lnTo>
                <a:lnTo>
                  <a:pt x="492" y="311"/>
                </a:lnTo>
                <a:lnTo>
                  <a:pt x="492" y="441"/>
                </a:lnTo>
                <a:lnTo>
                  <a:pt x="380" y="505"/>
                </a:lnTo>
                <a:lnTo>
                  <a:pt x="269" y="570"/>
                </a:lnTo>
                <a:lnTo>
                  <a:pt x="157" y="505"/>
                </a:lnTo>
                <a:lnTo>
                  <a:pt x="46" y="441"/>
                </a:lnTo>
                <a:lnTo>
                  <a:pt x="46" y="311"/>
                </a:lnTo>
                <a:lnTo>
                  <a:pt x="46" y="182"/>
                </a:lnTo>
                <a:lnTo>
                  <a:pt x="157" y="117"/>
                </a:lnTo>
                <a:lnTo>
                  <a:pt x="269" y="53"/>
                </a:lnTo>
                <a:close/>
                <a:moveTo>
                  <a:pt x="215" y="455"/>
                </a:moveTo>
                <a:lnTo>
                  <a:pt x="367" y="455"/>
                </a:lnTo>
                <a:cubicBezTo>
                  <a:pt x="371" y="455"/>
                  <a:pt x="375" y="458"/>
                  <a:pt x="375" y="463"/>
                </a:cubicBezTo>
                <a:cubicBezTo>
                  <a:pt x="375" y="467"/>
                  <a:pt x="371" y="471"/>
                  <a:pt x="367" y="471"/>
                </a:cubicBezTo>
                <a:lnTo>
                  <a:pt x="215" y="471"/>
                </a:lnTo>
                <a:cubicBezTo>
                  <a:pt x="211" y="471"/>
                  <a:pt x="207" y="467"/>
                  <a:pt x="207" y="463"/>
                </a:cubicBezTo>
                <a:cubicBezTo>
                  <a:pt x="207" y="458"/>
                  <a:pt x="211" y="455"/>
                  <a:pt x="215" y="455"/>
                </a:cubicBezTo>
                <a:close/>
                <a:moveTo>
                  <a:pt x="218" y="380"/>
                </a:moveTo>
                <a:lnTo>
                  <a:pt x="302" y="242"/>
                </a:lnTo>
                <a:lnTo>
                  <a:pt x="331" y="260"/>
                </a:lnTo>
                <a:lnTo>
                  <a:pt x="248" y="398"/>
                </a:lnTo>
                <a:lnTo>
                  <a:pt x="218" y="380"/>
                </a:lnTo>
                <a:close/>
                <a:moveTo>
                  <a:pt x="159" y="344"/>
                </a:moveTo>
                <a:lnTo>
                  <a:pt x="243" y="207"/>
                </a:lnTo>
                <a:lnTo>
                  <a:pt x="272" y="224"/>
                </a:lnTo>
                <a:lnTo>
                  <a:pt x="189" y="362"/>
                </a:lnTo>
                <a:lnTo>
                  <a:pt x="159" y="344"/>
                </a:lnTo>
                <a:close/>
                <a:moveTo>
                  <a:pt x="146" y="456"/>
                </a:moveTo>
                <a:lnTo>
                  <a:pt x="154" y="387"/>
                </a:lnTo>
                <a:lnTo>
                  <a:pt x="211" y="422"/>
                </a:lnTo>
                <a:lnTo>
                  <a:pt x="155" y="461"/>
                </a:lnTo>
                <a:cubicBezTo>
                  <a:pt x="149" y="465"/>
                  <a:pt x="145" y="463"/>
                  <a:pt x="146" y="456"/>
                </a:cubicBezTo>
                <a:close/>
                <a:moveTo>
                  <a:pt x="266" y="168"/>
                </a:moveTo>
                <a:lnTo>
                  <a:pt x="253" y="188"/>
                </a:lnTo>
                <a:lnTo>
                  <a:pt x="342" y="242"/>
                </a:lnTo>
                <a:lnTo>
                  <a:pt x="354" y="222"/>
                </a:lnTo>
                <a:lnTo>
                  <a:pt x="266" y="168"/>
                </a:lnTo>
                <a:close/>
                <a:moveTo>
                  <a:pt x="285" y="138"/>
                </a:moveTo>
                <a:cubicBezTo>
                  <a:pt x="290" y="129"/>
                  <a:pt x="302" y="126"/>
                  <a:pt x="311" y="131"/>
                </a:cubicBezTo>
                <a:lnTo>
                  <a:pt x="366" y="165"/>
                </a:lnTo>
                <a:cubicBezTo>
                  <a:pt x="375" y="170"/>
                  <a:pt x="378" y="182"/>
                  <a:pt x="373" y="191"/>
                </a:cubicBezTo>
                <a:lnTo>
                  <a:pt x="365" y="204"/>
                </a:lnTo>
                <a:lnTo>
                  <a:pt x="277" y="150"/>
                </a:lnTo>
                <a:lnTo>
                  <a:pt x="285" y="138"/>
                </a:lnTo>
                <a:close/>
              </a:path>
            </a:pathLst>
          </a:custGeom>
          <a:solidFill>
            <a:srgbClr val="B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590550"/>
            <a:ext cx="10968990" cy="5659120"/>
          </a:xfrm>
        </p:spPr>
        <p:txBody>
          <a:bodyPr/>
          <a:lstStyle/>
          <a:p>
            <a:r>
              <a:rPr lang="zh-CN" altLang="en-US" dirty="0"/>
              <a:t>第二步：点击</a:t>
            </a:r>
            <a:r>
              <a:rPr lang="zh-CN" altLang="en-US" b="1" dirty="0">
                <a:solidFill>
                  <a:srgbClr val="FF0000"/>
                </a:solidFill>
              </a:rPr>
              <a:t>单位管理</a:t>
            </a:r>
          </a:p>
        </p:txBody>
      </p:sp>
      <p:pic>
        <p:nvPicPr>
          <p:cNvPr id="5" name="图片 5" descr="3ea18ba5d32ffa238a6c3de7b5f271d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t="15313" r="3533" b="13736"/>
          <a:stretch>
            <a:fillRect/>
          </a:stretch>
        </p:blipFill>
        <p:spPr>
          <a:xfrm>
            <a:off x="4220210" y="1533525"/>
            <a:ext cx="2895600" cy="3371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7190" y="674014"/>
            <a:ext cx="10969200" cy="4759200"/>
          </a:xfrm>
        </p:spPr>
        <p:txBody>
          <a:bodyPr/>
          <a:lstStyle/>
          <a:p>
            <a:r>
              <a:rPr lang="zh-CN" altLang="en-US" dirty="0"/>
              <a:t>第三步：点击</a:t>
            </a:r>
            <a:r>
              <a:rPr lang="zh-CN" altLang="en-US" b="1" dirty="0">
                <a:solidFill>
                  <a:srgbClr val="FF0000"/>
                </a:solidFill>
              </a:rPr>
              <a:t>加入单位</a:t>
            </a:r>
          </a:p>
        </p:txBody>
      </p:sp>
      <p:pic>
        <p:nvPicPr>
          <p:cNvPr id="6" name="图片 6" descr="26cd80998fc9c7990904bcb80c40e94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80934" y="1370764"/>
            <a:ext cx="3023781" cy="47659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831" y="726084"/>
            <a:ext cx="10969200" cy="4759200"/>
          </a:xfrm>
        </p:spPr>
        <p:txBody>
          <a:bodyPr/>
          <a:lstStyle/>
          <a:p>
            <a:r>
              <a:rPr lang="zh-CN" altLang="en-US" dirty="0"/>
              <a:t>第四步：</a:t>
            </a:r>
            <a:r>
              <a:rPr lang="zh-CN" altLang="en-US" b="1" dirty="0">
                <a:solidFill>
                  <a:srgbClr val="FF0000"/>
                </a:solidFill>
              </a:rPr>
              <a:t>搜索</a:t>
            </a:r>
            <a:r>
              <a:rPr lang="zh-CN" altLang="en-US" dirty="0"/>
              <a:t>“苏州城市学院”即可加入，同时可以选择加入各二级学院。</a:t>
            </a:r>
          </a:p>
        </p:txBody>
      </p:sp>
      <p:pic>
        <p:nvPicPr>
          <p:cNvPr id="7" name="图片 7" descr="e5e33d1de0a9bf1b27f6151250da2b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r="740" b="46034"/>
          <a:stretch>
            <a:fillRect/>
          </a:stretch>
        </p:blipFill>
        <p:spPr>
          <a:xfrm>
            <a:off x="4687887" y="1776411"/>
            <a:ext cx="2809875" cy="3305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 flipH="1">
            <a:off x="608330" y="1313815"/>
            <a:ext cx="544195" cy="274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52525" y="131381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1.登录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8330" y="168211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每日首次登录积1分。</a:t>
            </a:r>
          </a:p>
          <a:p>
            <a:endParaRPr lang="zh-CN" altLang="en-US"/>
          </a:p>
        </p:txBody>
      </p:sp>
      <p:pic>
        <p:nvPicPr>
          <p:cNvPr id="10" name="内容占位符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100000" b="-100000"/>
          <a:stretch>
            <a:fillRect/>
          </a:stretch>
        </p:blipFill>
        <p:spPr>
          <a:xfrm flipH="1" flipV="1">
            <a:off x="608330" y="1715770"/>
            <a:ext cx="544195" cy="334645"/>
          </a:xfrm>
          <a:prstGeom prst="rect">
            <a:avLst/>
          </a:prstGeom>
        </p:spPr>
      </p:pic>
      <p:pic>
        <p:nvPicPr>
          <p:cNvPr id="11" name="内容占位符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608965" y="2177415"/>
            <a:ext cx="543560" cy="2743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52525" y="21437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2.选读文章（消防资讯）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08330" y="2656840"/>
            <a:ext cx="7100570" cy="5937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/>
              <a:t>每有效阅读（阅读时长超过15秒）一篇文章积1分，每日上限3分。</a:t>
            </a:r>
          </a:p>
        </p:txBody>
      </p:sp>
      <p:pic>
        <p:nvPicPr>
          <p:cNvPr id="14" name="内容占位符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608965" y="3315335"/>
            <a:ext cx="543560" cy="2743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152525" y="3267710"/>
            <a:ext cx="6096000" cy="400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/>
              <a:t>3.视听学习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19455" y="3635375"/>
            <a:ext cx="8261350" cy="6946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/>
              <a:t>每有效收听一个音频或观看一个视频（时间超过1分钟）积3分，每日上限积30分。</a:t>
            </a:r>
          </a:p>
        </p:txBody>
      </p:sp>
      <p:pic>
        <p:nvPicPr>
          <p:cNvPr id="17" name="内容占位符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608330" y="4311650"/>
            <a:ext cx="543560" cy="27432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52525" y="430974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4.视听学习时长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08965" y="470916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完整收听音频或观看视频积1分，每日上限积10分。</a:t>
            </a:r>
          </a:p>
        </p:txBody>
      </p:sp>
      <p:sp>
        <p:nvSpPr>
          <p:cNvPr id="20" name="TextBox 42"/>
          <p:cNvSpPr txBox="1"/>
          <p:nvPr/>
        </p:nvSpPr>
        <p:spPr>
          <a:xfrm>
            <a:off x="904513" y="281114"/>
            <a:ext cx="6828218" cy="4921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cap="none" normalizeH="0" baseline="0">
                <a:ln>
                  <a:noFill/>
                </a:ln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获取学习积分</a:t>
            </a:r>
          </a:p>
        </p:txBody>
      </p:sp>
      <p:cxnSp>
        <p:nvCxnSpPr>
          <p:cNvPr id="21" name="直接连接符 20"/>
          <p:cNvCxnSpPr/>
          <p:nvPr/>
        </p:nvCxnSpPr>
        <p:spPr bwMode="auto">
          <a:xfrm flipH="1">
            <a:off x="926432" y="786952"/>
            <a:ext cx="10716565" cy="0"/>
          </a:xfrm>
          <a:prstGeom prst="line">
            <a:avLst/>
          </a:prstGeom>
          <a:solidFill>
            <a:srgbClr val="404040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396250" y="259204"/>
            <a:ext cx="441325" cy="525463"/>
          </a:xfrm>
          <a:custGeom>
            <a:avLst/>
            <a:gdLst>
              <a:gd name="T0" fmla="*/ 269 w 537"/>
              <a:gd name="T1" fmla="*/ 0 h 623"/>
              <a:gd name="T2" fmla="*/ 403 w 537"/>
              <a:gd name="T3" fmla="*/ 78 h 623"/>
              <a:gd name="T4" fmla="*/ 537 w 537"/>
              <a:gd name="T5" fmla="*/ 156 h 623"/>
              <a:gd name="T6" fmla="*/ 537 w 537"/>
              <a:gd name="T7" fmla="*/ 311 h 623"/>
              <a:gd name="T8" fmla="*/ 537 w 537"/>
              <a:gd name="T9" fmla="*/ 467 h 623"/>
              <a:gd name="T10" fmla="*/ 403 w 537"/>
              <a:gd name="T11" fmla="*/ 545 h 623"/>
              <a:gd name="T12" fmla="*/ 269 w 537"/>
              <a:gd name="T13" fmla="*/ 623 h 623"/>
              <a:gd name="T14" fmla="*/ 134 w 537"/>
              <a:gd name="T15" fmla="*/ 545 h 623"/>
              <a:gd name="T16" fmla="*/ 0 w 537"/>
              <a:gd name="T17" fmla="*/ 467 h 623"/>
              <a:gd name="T18" fmla="*/ 0 w 537"/>
              <a:gd name="T19" fmla="*/ 311 h 623"/>
              <a:gd name="T20" fmla="*/ 0 w 537"/>
              <a:gd name="T21" fmla="*/ 156 h 623"/>
              <a:gd name="T22" fmla="*/ 134 w 537"/>
              <a:gd name="T23" fmla="*/ 78 h 623"/>
              <a:gd name="T24" fmla="*/ 269 w 537"/>
              <a:gd name="T25" fmla="*/ 0 h 623"/>
              <a:gd name="T26" fmla="*/ 269 w 537"/>
              <a:gd name="T27" fmla="*/ 53 h 623"/>
              <a:gd name="T28" fmla="*/ 380 w 537"/>
              <a:gd name="T29" fmla="*/ 117 h 623"/>
              <a:gd name="T30" fmla="*/ 492 w 537"/>
              <a:gd name="T31" fmla="*/ 182 h 623"/>
              <a:gd name="T32" fmla="*/ 492 w 537"/>
              <a:gd name="T33" fmla="*/ 311 h 623"/>
              <a:gd name="T34" fmla="*/ 492 w 537"/>
              <a:gd name="T35" fmla="*/ 441 h 623"/>
              <a:gd name="T36" fmla="*/ 380 w 537"/>
              <a:gd name="T37" fmla="*/ 505 h 623"/>
              <a:gd name="T38" fmla="*/ 269 w 537"/>
              <a:gd name="T39" fmla="*/ 570 h 623"/>
              <a:gd name="T40" fmla="*/ 157 w 537"/>
              <a:gd name="T41" fmla="*/ 505 h 623"/>
              <a:gd name="T42" fmla="*/ 46 w 537"/>
              <a:gd name="T43" fmla="*/ 441 h 623"/>
              <a:gd name="T44" fmla="*/ 46 w 537"/>
              <a:gd name="T45" fmla="*/ 311 h 623"/>
              <a:gd name="T46" fmla="*/ 46 w 537"/>
              <a:gd name="T47" fmla="*/ 182 h 623"/>
              <a:gd name="T48" fmla="*/ 157 w 537"/>
              <a:gd name="T49" fmla="*/ 117 h 623"/>
              <a:gd name="T50" fmla="*/ 269 w 537"/>
              <a:gd name="T51" fmla="*/ 53 h 623"/>
              <a:gd name="T52" fmla="*/ 215 w 537"/>
              <a:gd name="T53" fmla="*/ 455 h 623"/>
              <a:gd name="T54" fmla="*/ 367 w 537"/>
              <a:gd name="T55" fmla="*/ 455 h 623"/>
              <a:gd name="T56" fmla="*/ 375 w 537"/>
              <a:gd name="T57" fmla="*/ 463 h 623"/>
              <a:gd name="T58" fmla="*/ 367 w 537"/>
              <a:gd name="T59" fmla="*/ 471 h 623"/>
              <a:gd name="T60" fmla="*/ 215 w 537"/>
              <a:gd name="T61" fmla="*/ 471 h 623"/>
              <a:gd name="T62" fmla="*/ 207 w 537"/>
              <a:gd name="T63" fmla="*/ 463 h 623"/>
              <a:gd name="T64" fmla="*/ 215 w 537"/>
              <a:gd name="T65" fmla="*/ 455 h 623"/>
              <a:gd name="T66" fmla="*/ 218 w 537"/>
              <a:gd name="T67" fmla="*/ 380 h 623"/>
              <a:gd name="T68" fmla="*/ 302 w 537"/>
              <a:gd name="T69" fmla="*/ 242 h 623"/>
              <a:gd name="T70" fmla="*/ 331 w 537"/>
              <a:gd name="T71" fmla="*/ 260 h 623"/>
              <a:gd name="T72" fmla="*/ 248 w 537"/>
              <a:gd name="T73" fmla="*/ 398 h 623"/>
              <a:gd name="T74" fmla="*/ 218 w 537"/>
              <a:gd name="T75" fmla="*/ 380 h 623"/>
              <a:gd name="T76" fmla="*/ 159 w 537"/>
              <a:gd name="T77" fmla="*/ 344 h 623"/>
              <a:gd name="T78" fmla="*/ 243 w 537"/>
              <a:gd name="T79" fmla="*/ 207 h 623"/>
              <a:gd name="T80" fmla="*/ 272 w 537"/>
              <a:gd name="T81" fmla="*/ 224 h 623"/>
              <a:gd name="T82" fmla="*/ 189 w 537"/>
              <a:gd name="T83" fmla="*/ 362 h 623"/>
              <a:gd name="T84" fmla="*/ 159 w 537"/>
              <a:gd name="T85" fmla="*/ 344 h 623"/>
              <a:gd name="T86" fmla="*/ 146 w 537"/>
              <a:gd name="T87" fmla="*/ 456 h 623"/>
              <a:gd name="T88" fmla="*/ 154 w 537"/>
              <a:gd name="T89" fmla="*/ 387 h 623"/>
              <a:gd name="T90" fmla="*/ 211 w 537"/>
              <a:gd name="T91" fmla="*/ 422 h 623"/>
              <a:gd name="T92" fmla="*/ 155 w 537"/>
              <a:gd name="T93" fmla="*/ 461 h 623"/>
              <a:gd name="T94" fmla="*/ 146 w 537"/>
              <a:gd name="T95" fmla="*/ 456 h 623"/>
              <a:gd name="T96" fmla="*/ 266 w 537"/>
              <a:gd name="T97" fmla="*/ 168 h 623"/>
              <a:gd name="T98" fmla="*/ 253 w 537"/>
              <a:gd name="T99" fmla="*/ 188 h 623"/>
              <a:gd name="T100" fmla="*/ 342 w 537"/>
              <a:gd name="T101" fmla="*/ 242 h 623"/>
              <a:gd name="T102" fmla="*/ 354 w 537"/>
              <a:gd name="T103" fmla="*/ 222 h 623"/>
              <a:gd name="T104" fmla="*/ 266 w 537"/>
              <a:gd name="T105" fmla="*/ 168 h 623"/>
              <a:gd name="T106" fmla="*/ 285 w 537"/>
              <a:gd name="T107" fmla="*/ 138 h 623"/>
              <a:gd name="T108" fmla="*/ 311 w 537"/>
              <a:gd name="T109" fmla="*/ 131 h 623"/>
              <a:gd name="T110" fmla="*/ 366 w 537"/>
              <a:gd name="T111" fmla="*/ 165 h 623"/>
              <a:gd name="T112" fmla="*/ 373 w 537"/>
              <a:gd name="T113" fmla="*/ 191 h 623"/>
              <a:gd name="T114" fmla="*/ 365 w 537"/>
              <a:gd name="T115" fmla="*/ 204 h 623"/>
              <a:gd name="T116" fmla="*/ 277 w 537"/>
              <a:gd name="T117" fmla="*/ 150 h 623"/>
              <a:gd name="T118" fmla="*/ 285 w 537"/>
              <a:gd name="T119" fmla="*/ 138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" h="623">
                <a:moveTo>
                  <a:pt x="269" y="0"/>
                </a:moveTo>
                <a:lnTo>
                  <a:pt x="403" y="78"/>
                </a:lnTo>
                <a:lnTo>
                  <a:pt x="537" y="156"/>
                </a:lnTo>
                <a:lnTo>
                  <a:pt x="537" y="311"/>
                </a:lnTo>
                <a:lnTo>
                  <a:pt x="537" y="467"/>
                </a:lnTo>
                <a:lnTo>
                  <a:pt x="403" y="545"/>
                </a:lnTo>
                <a:lnTo>
                  <a:pt x="269" y="623"/>
                </a:lnTo>
                <a:lnTo>
                  <a:pt x="134" y="545"/>
                </a:lnTo>
                <a:lnTo>
                  <a:pt x="0" y="467"/>
                </a:lnTo>
                <a:lnTo>
                  <a:pt x="0" y="311"/>
                </a:lnTo>
                <a:lnTo>
                  <a:pt x="0" y="156"/>
                </a:lnTo>
                <a:lnTo>
                  <a:pt x="134" y="78"/>
                </a:lnTo>
                <a:lnTo>
                  <a:pt x="269" y="0"/>
                </a:lnTo>
                <a:close/>
                <a:moveTo>
                  <a:pt x="269" y="53"/>
                </a:moveTo>
                <a:lnTo>
                  <a:pt x="380" y="117"/>
                </a:lnTo>
                <a:lnTo>
                  <a:pt x="492" y="182"/>
                </a:lnTo>
                <a:lnTo>
                  <a:pt x="492" y="311"/>
                </a:lnTo>
                <a:lnTo>
                  <a:pt x="492" y="441"/>
                </a:lnTo>
                <a:lnTo>
                  <a:pt x="380" y="505"/>
                </a:lnTo>
                <a:lnTo>
                  <a:pt x="269" y="570"/>
                </a:lnTo>
                <a:lnTo>
                  <a:pt x="157" y="505"/>
                </a:lnTo>
                <a:lnTo>
                  <a:pt x="46" y="441"/>
                </a:lnTo>
                <a:lnTo>
                  <a:pt x="46" y="311"/>
                </a:lnTo>
                <a:lnTo>
                  <a:pt x="46" y="182"/>
                </a:lnTo>
                <a:lnTo>
                  <a:pt x="157" y="117"/>
                </a:lnTo>
                <a:lnTo>
                  <a:pt x="269" y="53"/>
                </a:lnTo>
                <a:close/>
                <a:moveTo>
                  <a:pt x="215" y="455"/>
                </a:moveTo>
                <a:lnTo>
                  <a:pt x="367" y="455"/>
                </a:lnTo>
                <a:cubicBezTo>
                  <a:pt x="371" y="455"/>
                  <a:pt x="375" y="458"/>
                  <a:pt x="375" y="463"/>
                </a:cubicBezTo>
                <a:cubicBezTo>
                  <a:pt x="375" y="467"/>
                  <a:pt x="371" y="471"/>
                  <a:pt x="367" y="471"/>
                </a:cubicBezTo>
                <a:lnTo>
                  <a:pt x="215" y="471"/>
                </a:lnTo>
                <a:cubicBezTo>
                  <a:pt x="211" y="471"/>
                  <a:pt x="207" y="467"/>
                  <a:pt x="207" y="463"/>
                </a:cubicBezTo>
                <a:cubicBezTo>
                  <a:pt x="207" y="458"/>
                  <a:pt x="211" y="455"/>
                  <a:pt x="215" y="455"/>
                </a:cubicBezTo>
                <a:close/>
                <a:moveTo>
                  <a:pt x="218" y="380"/>
                </a:moveTo>
                <a:lnTo>
                  <a:pt x="302" y="242"/>
                </a:lnTo>
                <a:lnTo>
                  <a:pt x="331" y="260"/>
                </a:lnTo>
                <a:lnTo>
                  <a:pt x="248" y="398"/>
                </a:lnTo>
                <a:lnTo>
                  <a:pt x="218" y="380"/>
                </a:lnTo>
                <a:close/>
                <a:moveTo>
                  <a:pt x="159" y="344"/>
                </a:moveTo>
                <a:lnTo>
                  <a:pt x="243" y="207"/>
                </a:lnTo>
                <a:lnTo>
                  <a:pt x="272" y="224"/>
                </a:lnTo>
                <a:lnTo>
                  <a:pt x="189" y="362"/>
                </a:lnTo>
                <a:lnTo>
                  <a:pt x="159" y="344"/>
                </a:lnTo>
                <a:close/>
                <a:moveTo>
                  <a:pt x="146" y="456"/>
                </a:moveTo>
                <a:lnTo>
                  <a:pt x="154" y="387"/>
                </a:lnTo>
                <a:lnTo>
                  <a:pt x="211" y="422"/>
                </a:lnTo>
                <a:lnTo>
                  <a:pt x="155" y="461"/>
                </a:lnTo>
                <a:cubicBezTo>
                  <a:pt x="149" y="465"/>
                  <a:pt x="145" y="463"/>
                  <a:pt x="146" y="456"/>
                </a:cubicBezTo>
                <a:close/>
                <a:moveTo>
                  <a:pt x="266" y="168"/>
                </a:moveTo>
                <a:lnTo>
                  <a:pt x="253" y="188"/>
                </a:lnTo>
                <a:lnTo>
                  <a:pt x="342" y="242"/>
                </a:lnTo>
                <a:lnTo>
                  <a:pt x="354" y="222"/>
                </a:lnTo>
                <a:lnTo>
                  <a:pt x="266" y="168"/>
                </a:lnTo>
                <a:close/>
                <a:moveTo>
                  <a:pt x="285" y="138"/>
                </a:moveTo>
                <a:cubicBezTo>
                  <a:pt x="290" y="129"/>
                  <a:pt x="302" y="126"/>
                  <a:pt x="311" y="131"/>
                </a:cubicBezTo>
                <a:lnTo>
                  <a:pt x="366" y="165"/>
                </a:lnTo>
                <a:cubicBezTo>
                  <a:pt x="375" y="170"/>
                  <a:pt x="378" y="182"/>
                  <a:pt x="373" y="191"/>
                </a:cubicBezTo>
                <a:lnTo>
                  <a:pt x="365" y="204"/>
                </a:lnTo>
                <a:lnTo>
                  <a:pt x="277" y="150"/>
                </a:lnTo>
                <a:lnTo>
                  <a:pt x="285" y="138"/>
                </a:lnTo>
                <a:close/>
              </a:path>
            </a:pathLst>
          </a:custGeom>
          <a:solidFill>
            <a:srgbClr val="B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BC0000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1195" y="565150"/>
            <a:ext cx="705485" cy="356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76680" y="5715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5.每日答题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1195" y="1128395"/>
            <a:ext cx="9501505" cy="7016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/>
              <a:t>每日学习积分学满后，就可以进行每日答题，共5题，每答对1题得1分，每日上限积5分。</a:t>
            </a:r>
          </a:p>
        </p:txBody>
      </p:sp>
      <p:pic>
        <p:nvPicPr>
          <p:cNvPr id="7" name="内容占位符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1195" y="1891030"/>
            <a:ext cx="705485" cy="3562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376680" y="188468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6.每周答题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1195" y="2386330"/>
            <a:ext cx="9250045" cy="6623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/>
              <a:t>学习积分学满后，就可以进行每周答题，共5题，每答对1题得1分，每周上限积5分。</a:t>
            </a:r>
          </a:p>
        </p:txBody>
      </p:sp>
      <p:pic>
        <p:nvPicPr>
          <p:cNvPr id="10" name="内容占位符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1195" y="3077845"/>
            <a:ext cx="705485" cy="3562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376680" y="307848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7.我要考试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1195" y="3726180"/>
            <a:ext cx="9354185" cy="5410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dirty="0"/>
              <a:t>每日学习积分学满后，方可进行考试，共5题，每答对1题得1分，共5分，每日上限积5分。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1195" y="4890770"/>
            <a:ext cx="8497570" cy="6096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r>
              <a:rPr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注：学习完成后方可答题，积分规则随时调整，请以平台页面说明为准。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MwZjhiZmUxODhmYTIyNmJjYWZmMTUxMGY0OWI5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384</Words>
  <Application>Microsoft Office PowerPoint</Application>
  <PresentationFormat>宽屏</PresentationFormat>
  <Paragraphs>27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作栋 李</cp:lastModifiedBy>
  <cp:revision>172</cp:revision>
  <dcterms:created xsi:type="dcterms:W3CDTF">2019-06-19T02:08:00Z</dcterms:created>
  <dcterms:modified xsi:type="dcterms:W3CDTF">2023-09-18T15:27:54Z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2052-12.1.0.15358</vt:lpwstr>
  </property>
  <property fmtid="{D5CDD505-2E9C-101B-9397-08002B2CF9AE}" pid="3" name="ICV">
    <vt:lpwstr>423A647ACECA4DBD90B7D13E0983B545_11</vt:lpwstr>
  </property>
</Properties>
</file>